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111" d="100"/>
          <a:sy n="111" d="100"/>
        </p:scale>
        <p:origin x="-8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33E6C5-71E5-904F-8B64-B46DC405441D}" type="datetimeFigureOut">
              <a:rPr lang="en-US" smtClean="0"/>
              <a:t>7/3/11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28D3B-71B4-8C40-A5F9-9BED9197ACF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685800" y="762000"/>
            <a:ext cx="110559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Hall-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602800" y="762000"/>
            <a:ext cx="6832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102141" y="1054388"/>
            <a:ext cx="112983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ween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079578" y="762000"/>
            <a:ext cx="110559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Hall-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965000" y="762000"/>
            <a:ext cx="6832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4481547" y="990600"/>
            <a:ext cx="112983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ween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715000" y="762000"/>
            <a:ext cx="1320794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Pump-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858000" y="762000"/>
            <a:ext cx="93587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kins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696200" y="990600"/>
            <a:ext cx="79661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fat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85800" y="2020164"/>
            <a:ext cx="110559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Hall-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1602800" y="2020164"/>
            <a:ext cx="6832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025881" y="2273588"/>
            <a:ext cx="112983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ween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079578" y="2020164"/>
            <a:ext cx="110559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Hall-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965000" y="2020164"/>
            <a:ext cx="6832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4431029" y="2248764"/>
            <a:ext cx="112983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ween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715000" y="2020164"/>
            <a:ext cx="1320794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Pump-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6858000" y="2020164"/>
            <a:ext cx="93587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kins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7620000" y="2312552"/>
            <a:ext cx="79661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fat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838200" y="5257800"/>
            <a:ext cx="110559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Hall-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755200" y="5257800"/>
            <a:ext cx="6832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981200" y="5511224"/>
            <a:ext cx="112983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ween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3231978" y="5257800"/>
            <a:ext cx="110559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Hall-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117400" y="5257800"/>
            <a:ext cx="6832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374978" y="5486400"/>
            <a:ext cx="112983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ween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867400" y="5511224"/>
            <a:ext cx="776174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Big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6802835" y="5842576"/>
            <a:ext cx="1198165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Black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8011358" y="6134964"/>
            <a:ext cx="113264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Cats!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512237" y="3124200"/>
            <a:ext cx="109056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Wit-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447800" y="3124200"/>
            <a:ext cx="10571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ches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2438400" y="3124200"/>
            <a:ext cx="96272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ride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270927" y="2897328"/>
            <a:ext cx="615273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on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4038600" y="3072824"/>
            <a:ext cx="137569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broom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504815" y="3429000"/>
            <a:ext cx="132500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sticks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529622" y="4396264"/>
            <a:ext cx="1414169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Wear-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791391" y="4368224"/>
            <a:ext cx="732292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ing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399523" y="4419600"/>
            <a:ext cx="1258077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Scar-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3487934" y="4292024"/>
            <a:ext cx="398266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 smtClean="0">
                <a:solidFill>
                  <a:srgbClr val="E46C0A"/>
                </a:solidFill>
                <a:latin typeface="Comic Sans MS"/>
                <a:cs typeface="Comic Sans MS"/>
              </a:rPr>
              <a:t>y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080560" y="4396264"/>
            <a:ext cx="102484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E46C0A"/>
                </a:solidFill>
                <a:latin typeface="Comic Sans MS"/>
                <a:cs typeface="Comic Sans MS"/>
              </a:rPr>
              <a:t>hats</a:t>
            </a:r>
            <a:endParaRPr lang="en-US" sz="3200" dirty="0">
              <a:solidFill>
                <a:srgbClr val="E46C0A"/>
              </a:solidFill>
              <a:latin typeface="Comic Sans MS"/>
              <a:cs typeface="Comic Sans M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3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3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3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4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4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4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4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4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4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5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5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5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5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5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5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6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6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6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6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6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7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71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7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7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7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7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7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8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8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8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8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9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9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9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9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9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9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99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0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0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0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0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0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1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1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13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14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1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1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2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2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2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2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2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2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32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3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34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35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39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40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41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42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46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47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48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49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5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54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55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56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60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61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62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6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4" fill="hold">
                      <p:stCondLst>
                        <p:cond delay="indefinite"/>
                      </p:stCondLst>
                      <p:childTnLst>
                        <p:par>
                          <p:cTn id="165" fill="hold">
                            <p:stCondLst>
                              <p:cond delay="0"/>
                            </p:stCondLst>
                            <p:childTnLst>
                              <p:par>
                                <p:cTn id="166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67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68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69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70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74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75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76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7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8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82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83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84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5" fill="hold">
                      <p:stCondLst>
                        <p:cond delay="indefinite"/>
                      </p:stCondLst>
                      <p:childTnLst>
                        <p:par>
                          <p:cTn id="186" fill="hold">
                            <p:stCondLst>
                              <p:cond delay="0"/>
                            </p:stCondLst>
                            <p:childTnLst>
                              <p:par>
                                <p:cTn id="187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88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89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90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91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2" fill="hold">
                      <p:stCondLst>
                        <p:cond delay="indefinite"/>
                      </p:stCondLst>
                      <p:childTnLst>
                        <p:par>
                          <p:cTn id="193" fill="hold">
                            <p:stCondLst>
                              <p:cond delay="0"/>
                            </p:stCondLst>
                            <p:childTnLst>
                              <p:par>
                                <p:cTn id="194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195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196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97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198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9" fill="hold">
                      <p:stCondLst>
                        <p:cond delay="indefinite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02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03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04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05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6" fill="hold">
                      <p:stCondLst>
                        <p:cond delay="indefinite"/>
                      </p:stCondLst>
                      <p:childTnLst>
                        <p:par>
                          <p:cTn id="207" fill="hold">
                            <p:stCondLst>
                              <p:cond delay="0"/>
                            </p:stCondLst>
                            <p:childTnLst>
                              <p:par>
                                <p:cTn id="208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09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10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1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1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3" fill="hold">
                      <p:stCondLst>
                        <p:cond delay="indefinite"/>
                      </p:stCondLst>
                      <p:childTnLst>
                        <p:par>
                          <p:cTn id="214" fill="hold">
                            <p:stCondLst>
                              <p:cond delay="0"/>
                            </p:stCondLst>
                            <p:childTnLst>
                              <p:par>
                                <p:cTn id="215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1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1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1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19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0" fill="hold">
                      <p:stCondLst>
                        <p:cond delay="indefinite"/>
                      </p:stCondLst>
                      <p:childTnLst>
                        <p:par>
                          <p:cTn id="221" fill="hold">
                            <p:stCondLst>
                              <p:cond delay="0"/>
                            </p:stCondLst>
                            <p:childTnLst>
                              <p:par>
                                <p:cTn id="222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2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2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25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26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7" fill="hold">
                      <p:stCondLst>
                        <p:cond delay="indefinite"/>
                      </p:stCondLst>
                      <p:childTnLst>
                        <p:par>
                          <p:cTn id="228" fill="hold">
                            <p:stCondLst>
                              <p:cond delay="0"/>
                            </p:stCondLst>
                            <p:childTnLst>
                              <p:par>
                                <p:cTn id="229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3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3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3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3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4" fill="hold">
                      <p:stCondLst>
                        <p:cond delay="indefinite"/>
                      </p:stCondLst>
                      <p:childTnLst>
                        <p:par>
                          <p:cTn id="235" fill="hold">
                            <p:stCondLst>
                              <p:cond delay="0"/>
                            </p:stCondLst>
                            <p:childTnLst>
                              <p:par>
                                <p:cTn id="236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3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39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4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1" fill="hold">
                      <p:stCondLst>
                        <p:cond delay="indefinite"/>
                      </p:stCondLst>
                      <p:childTnLst>
                        <p:par>
                          <p:cTn id="242" fill="hold">
                            <p:stCondLst>
                              <p:cond delay="0"/>
                            </p:stCondLst>
                            <p:childTnLst>
                              <p:par>
                                <p:cTn id="243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4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45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46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47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8" fill="hold">
                      <p:stCondLst>
                        <p:cond delay="indefinite"/>
                      </p:stCondLst>
                      <p:childTnLst>
                        <p:par>
                          <p:cTn id="249" fill="hold">
                            <p:stCondLst>
                              <p:cond delay="0"/>
                            </p:stCondLst>
                            <p:childTnLst>
                              <p:par>
                                <p:cTn id="250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51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5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5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54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5" fill="hold">
                      <p:stCondLst>
                        <p:cond delay="indefinite"/>
                      </p:stCondLst>
                      <p:childTnLst>
                        <p:par>
                          <p:cTn id="256" fill="hold">
                            <p:stCondLst>
                              <p:cond delay="0"/>
                            </p:stCondLst>
                            <p:childTnLst>
                              <p:par>
                                <p:cTn id="257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58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59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60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6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2" fill="hold">
                      <p:stCondLst>
                        <p:cond delay="indefinite"/>
                      </p:stCondLst>
                      <p:childTnLst>
                        <p:par>
                          <p:cTn id="263" fill="hold">
                            <p:stCondLst>
                              <p:cond delay="0"/>
                            </p:stCondLst>
                            <p:childTnLst>
                              <p:par>
                                <p:cTn id="264" presetID="28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animClr clrSpc="rgb">
                                      <p:cBhvr override="childStyle">
                                        <p:cTn id="265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animClr clrSpc="rgb">
                                      <p:cBhvr>
                                        <p:cTn id="26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67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anim to="1.5" calcmode="lin" valueType="num">
                                      <p:cBhvr override="childStyle">
                                        <p:cTn id="268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  <p:bldP spid="40" grpId="0"/>
      <p:bldP spid="41" grpId="0"/>
      <p:bldP spid="4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56</Words>
  <Application>Microsoft Macintosh PowerPoint</Application>
  <PresentationFormat>On-screen Show (4:3)</PresentationFormat>
  <Paragraphs>38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FHCDS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Amy Burns</dc:creator>
  <cp:lastModifiedBy>Amy Burns</cp:lastModifiedBy>
  <cp:revision>10</cp:revision>
  <dcterms:created xsi:type="dcterms:W3CDTF">2011-07-03T04:15:34Z</dcterms:created>
  <dcterms:modified xsi:type="dcterms:W3CDTF">2011-07-03T04:43:06Z</dcterms:modified>
</cp:coreProperties>
</file>

<file path=docProps/thumbnail.jpeg>
</file>